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79" r:id="rId7"/>
    <p:sldId id="298" r:id="rId8"/>
    <p:sldId id="261" r:id="rId9"/>
    <p:sldId id="280" r:id="rId10"/>
    <p:sldId id="299" r:id="rId11"/>
    <p:sldId id="262" r:id="rId12"/>
    <p:sldId id="281" r:id="rId13"/>
    <p:sldId id="300" r:id="rId14"/>
    <p:sldId id="263" r:id="rId15"/>
    <p:sldId id="282" r:id="rId16"/>
    <p:sldId id="301" r:id="rId17"/>
    <p:sldId id="264" r:id="rId18"/>
    <p:sldId id="283" r:id="rId19"/>
    <p:sldId id="302" r:id="rId20"/>
    <p:sldId id="265" r:id="rId21"/>
    <p:sldId id="284" r:id="rId22"/>
    <p:sldId id="303" r:id="rId23"/>
    <p:sldId id="266" r:id="rId24"/>
    <p:sldId id="285" r:id="rId25"/>
    <p:sldId id="304" r:id="rId26"/>
    <p:sldId id="267" r:id="rId27"/>
    <p:sldId id="286" r:id="rId28"/>
    <p:sldId id="305" r:id="rId29"/>
    <p:sldId id="268" r:id="rId30"/>
    <p:sldId id="287" r:id="rId31"/>
    <p:sldId id="306" r:id="rId32"/>
    <p:sldId id="269" r:id="rId33"/>
    <p:sldId id="288" r:id="rId34"/>
    <p:sldId id="307" r:id="rId35"/>
    <p:sldId id="270" r:id="rId36"/>
    <p:sldId id="289" r:id="rId37"/>
    <p:sldId id="308" r:id="rId38"/>
    <p:sldId id="271" r:id="rId39"/>
    <p:sldId id="290" r:id="rId40"/>
    <p:sldId id="309" r:id="rId41"/>
    <p:sldId id="272" r:id="rId42"/>
    <p:sldId id="291" r:id="rId43"/>
    <p:sldId id="310" r:id="rId44"/>
    <p:sldId id="273" r:id="rId45"/>
    <p:sldId id="292" r:id="rId46"/>
    <p:sldId id="311" r:id="rId47"/>
    <p:sldId id="274" r:id="rId48"/>
    <p:sldId id="293" r:id="rId49"/>
    <p:sldId id="312" r:id="rId50"/>
    <p:sldId id="275" r:id="rId51"/>
    <p:sldId id="294" r:id="rId52"/>
    <p:sldId id="313" r:id="rId53"/>
    <p:sldId id="276" r:id="rId54"/>
    <p:sldId id="295" r:id="rId55"/>
    <p:sldId id="314" r:id="rId56"/>
    <p:sldId id="277" r:id="rId57"/>
    <p:sldId id="296" r:id="rId58"/>
    <p:sldId id="315" r:id="rId59"/>
    <p:sldId id="278" r:id="rId60"/>
    <p:sldId id="297" r:id="rId61"/>
    <p:sldId id="316" r:id="rId62"/>
    <p:sldId id="317" r:id="rId6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6"/>
  </p:normalViewPr>
  <p:slideViewPr>
    <p:cSldViewPr snapToGrid="0" snapToObjects="1">
      <p:cViewPr varScale="1">
        <p:scale>
          <a:sx n="101" d="100"/>
          <a:sy n="101" d="100"/>
        </p:scale>
        <p:origin x="1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3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4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8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2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1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1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3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6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3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1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E356-8C12-BC46-B59E-9554B3F15069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14A85-B624-3348-8D26-C761D93BC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1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123950" y="1625600"/>
            <a:ext cx="7810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Marker Felt Thin" panose="02000400000000000000" pitchFamily="2" charset="77"/>
              </a:rPr>
              <a:t>Place Value Names up to Thousands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3F229BC-96AD-5844-9A5F-6C2F9DDE7729}"/>
              </a:ext>
            </a:extLst>
          </p:cNvPr>
          <p:cNvSpPr txBox="1"/>
          <p:nvPr/>
        </p:nvSpPr>
        <p:spPr>
          <a:xfrm>
            <a:off x="1987550" y="5692358"/>
            <a:ext cx="7810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Marker Felt Thin" panose="02000400000000000000" pitchFamily="2" charset="77"/>
              </a:rPr>
              <a:t>Click here to start.</a:t>
            </a:r>
          </a:p>
        </p:txBody>
      </p:sp>
    </p:spTree>
    <p:extLst>
      <p:ext uri="{BB962C8B-B14F-4D97-AF65-F5344CB8AC3E}">
        <p14:creationId xmlns:p14="http://schemas.microsoft.com/office/powerpoint/2010/main" val="61277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60C4CA-56B2-AC45-8A49-05A4A142F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F38537-F59C-1049-A932-331E864648C6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3FC1F99-229F-8540-AE84-0FC9B55D0259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77532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4.  Which digit is in the hundreds place?  370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3125346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441788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5678151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0</a:t>
            </a:r>
          </a:p>
        </p:txBody>
      </p:sp>
    </p:spTree>
    <p:extLst>
      <p:ext uri="{BB962C8B-B14F-4D97-AF65-F5344CB8AC3E}">
        <p14:creationId xmlns:p14="http://schemas.microsoft.com/office/powerpoint/2010/main" val="4126357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364027-BA65-164F-8A97-B2D41415F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F0023A-82C0-3B41-9166-E9FDD81E52DC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4EA9CAB-57B9-1440-9C58-AEFCE953A94B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66012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6BD690-C201-B34C-B769-8EDDFBA53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E7B5AA-ED9B-914A-8E5D-B3CE19F1702A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FCB7FE-22D3-8C41-8DFD-D8E25432711B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2416950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5.  Where is the digit 1?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371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3125346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441788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5678151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</p:spTree>
    <p:extLst>
      <p:ext uri="{BB962C8B-B14F-4D97-AF65-F5344CB8AC3E}">
        <p14:creationId xmlns:p14="http://schemas.microsoft.com/office/powerpoint/2010/main" val="1234698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C1AB39-B471-504C-9415-E8A169E68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41C2159-E02A-FA46-8A86-31AB50D56755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BA7FD4C-41D5-EA45-BFE5-467749475709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460117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35FE45-316C-A544-AED7-CD2B0CB1C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951E72-DB5A-9B4A-8BC0-07F158AADFEC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2556835-6369-3344-91A3-0A2B0C3D64DB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3694586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6.  Where is the digit 1?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710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3125346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441788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5678151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</p:spTree>
    <p:extLst>
      <p:ext uri="{BB962C8B-B14F-4D97-AF65-F5344CB8AC3E}">
        <p14:creationId xmlns:p14="http://schemas.microsoft.com/office/powerpoint/2010/main" val="1600875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1FD418-2CF5-8548-ADD3-6D319F63F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C4F6FE-0B3C-E34A-8562-06A15379AFF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EA22CF7-A58D-B440-9FA4-106A8F5051C6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133088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14DA71-CDD3-A74C-A57E-3925AA0EE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1FDA8B-81DE-5442-87DE-BAC7B7396689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04D641B-3545-6048-891C-0796004B08D1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322539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1.  Where is the digit 6?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926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3125346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441788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5678151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</p:spTree>
    <p:extLst>
      <p:ext uri="{BB962C8B-B14F-4D97-AF65-F5344CB8AC3E}">
        <p14:creationId xmlns:p14="http://schemas.microsoft.com/office/powerpoint/2010/main" val="1338779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7.  Where is the digit 7?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793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3125346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441788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5678151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</p:spTree>
    <p:extLst>
      <p:ext uri="{BB962C8B-B14F-4D97-AF65-F5344CB8AC3E}">
        <p14:creationId xmlns:p14="http://schemas.microsoft.com/office/powerpoint/2010/main" val="1982459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1F62DE-9EF6-3E40-B826-C99009E23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3B6414-B415-0D43-8407-669D1DBA76C3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EAC9A61-765E-F24C-AB35-78CB52142E79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955129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1241D5-9922-3448-94F1-19C2CE045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3BCD59-A6A0-6A45-98D9-8C552F4CAEDD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0DE93C3-DEA1-0342-92F9-AB988EEAF24D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4026837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8.  Where is the digit 7?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2,793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thousands place</a:t>
            </a:r>
          </a:p>
        </p:txBody>
      </p:sp>
    </p:spTree>
    <p:extLst>
      <p:ext uri="{BB962C8B-B14F-4D97-AF65-F5344CB8AC3E}">
        <p14:creationId xmlns:p14="http://schemas.microsoft.com/office/powerpoint/2010/main" val="2073643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84D7D1-BC24-CA40-A7EB-72B36CADD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4EED6B-47FE-0E4B-A51A-E9225AAAEA5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28AE6BF-0D86-AD43-B178-95CEAC7393AB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70490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032AA3-B20A-1E41-B77B-4457C6D9D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5D8519-35AD-BF48-9F08-22AA08CCA808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3759540-9CC1-024D-B1D6-F59E1D7694D0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2918510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9.  Which digit is in the ones place?  2,173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7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3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2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1</a:t>
            </a:r>
          </a:p>
        </p:txBody>
      </p:sp>
    </p:spTree>
    <p:extLst>
      <p:ext uri="{BB962C8B-B14F-4D97-AF65-F5344CB8AC3E}">
        <p14:creationId xmlns:p14="http://schemas.microsoft.com/office/powerpoint/2010/main" val="388338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773A6E-573F-6F43-BBA5-045CE6368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FB2837-48BB-4B44-A59B-BF7AD1C5088D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52C8D14-7C2A-9A49-9662-2627B0325F19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162705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B93228-B50A-0044-842A-F763C87C0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53BD3D-BC5A-B046-BAC5-1FE9B182C5F2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6FC2B81-254F-E34E-9A03-0FA10D354994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1026222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10.  Which digit is in the tens place?  3,842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2 </a:t>
            </a:r>
          </a:p>
        </p:txBody>
      </p:sp>
      <p:sp>
        <p:nvSpPr>
          <p:cNvPr id="10" name="TextBox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8 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3 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4 </a:t>
            </a:r>
          </a:p>
        </p:txBody>
      </p:sp>
    </p:spTree>
    <p:extLst>
      <p:ext uri="{BB962C8B-B14F-4D97-AF65-F5344CB8AC3E}">
        <p14:creationId xmlns:p14="http://schemas.microsoft.com/office/powerpoint/2010/main" val="239788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E3AAEF3-42BA-0F4E-82C6-437C13F35F5A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A43525DA-D821-EA41-B618-AED4FA77AF2D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454966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E79B3A-794D-4E45-9B06-1712468F3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1FCB04-EABB-A944-BE2E-D6FBFDB5E5C0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EC7FED2-F4C7-7649-B13A-F970E62D03A5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084619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F6B2C3-9CAE-CC4C-AE21-717C7BCA0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BA8567-393D-9943-BA79-425C13CBC6F5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4AFBD4-6511-0C4A-A263-806430FFB5B4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2953540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11.  Which digit is in the thousands place?  9,403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4 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9 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3 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0 </a:t>
            </a:r>
          </a:p>
        </p:txBody>
      </p:sp>
    </p:spTree>
    <p:extLst>
      <p:ext uri="{BB962C8B-B14F-4D97-AF65-F5344CB8AC3E}">
        <p14:creationId xmlns:p14="http://schemas.microsoft.com/office/powerpoint/2010/main" val="40817894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852777-67C2-D748-B0B6-893AC0BF2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E3031B-3410-4744-8D7C-FAD692341A40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7C176AE-FF0F-F646-B822-80A5735850AB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843169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49DBCF-5EFF-674C-A947-852815DDE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3B46B1-78C0-F849-857C-B344FEF387F7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C241BFB-38D0-DE4F-967C-EA89707E5E6F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29231189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12.  Where is the digit 0?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9,104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thousands place</a:t>
            </a:r>
          </a:p>
        </p:txBody>
      </p:sp>
    </p:spTree>
    <p:extLst>
      <p:ext uri="{BB962C8B-B14F-4D97-AF65-F5344CB8AC3E}">
        <p14:creationId xmlns:p14="http://schemas.microsoft.com/office/powerpoint/2010/main" val="21658647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3932F7-9796-324D-922B-35805F1D2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6C123C-9FDB-5A42-9853-3CC7287BB148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CCB1B81-8F51-9647-B365-D547500BE7F2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7088752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DBF60C-980C-BB4B-83AC-2AFB7A818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1FB026-B092-224F-8471-657FE8F12B19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965B6C6-683A-5A4D-BC9E-687401831D64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16135924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13.  Where is the digit 6?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7,564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thousands place</a:t>
            </a:r>
          </a:p>
        </p:txBody>
      </p:sp>
    </p:spTree>
    <p:extLst>
      <p:ext uri="{BB962C8B-B14F-4D97-AF65-F5344CB8AC3E}">
        <p14:creationId xmlns:p14="http://schemas.microsoft.com/office/powerpoint/2010/main" val="11427390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32F781-18C0-4340-B6AB-65EE69DC7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A11444-2E30-E241-8064-1901923E3206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229E4D8-C462-3B4D-8F09-32A749C3E5B7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21025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E3AAEF3-42BA-0F4E-82C6-437C13F35F5A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13" name="TextBox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43525DA-D821-EA41-B618-AED4FA77AF2D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2214254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76EDF6-FF18-A242-B6E6-DC7AA14DA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08B172-CC41-8A48-93EA-62FAAF88626E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52D6D62-F021-994D-8AD2-09F32D43C285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24466523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14.  Where is the digit 4?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3,487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thousands place</a:t>
            </a:r>
          </a:p>
        </p:txBody>
      </p:sp>
    </p:spTree>
    <p:extLst>
      <p:ext uri="{BB962C8B-B14F-4D97-AF65-F5344CB8AC3E}">
        <p14:creationId xmlns:p14="http://schemas.microsoft.com/office/powerpoint/2010/main" val="35988582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43993D-D5DC-1248-AE7B-B0F4AC96F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F9F25B-B83B-E541-8165-7CE38198DEC2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D8EAFCE-90A7-F84A-AE5A-2C2CD3EE3B76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384517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3617DC-642E-1C41-AC0F-B93DB184E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F5353D-E074-C040-9F27-BF9AA5EC3643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F88E501-C2C2-7C4D-A8C3-9DBADC602C6A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796292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15.  Which digit is in the hundreds place?  2,681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1 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6  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8 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2 </a:t>
            </a:r>
          </a:p>
        </p:txBody>
      </p:sp>
    </p:spTree>
    <p:extLst>
      <p:ext uri="{BB962C8B-B14F-4D97-AF65-F5344CB8AC3E}">
        <p14:creationId xmlns:p14="http://schemas.microsoft.com/office/powerpoint/2010/main" val="38511340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97A59C-5F7E-8042-9328-B52A13D06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F48FFB-54AE-084D-927A-08AB04E42519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AF959FA-4041-E843-98EB-D080FBA9AD29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4185447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C0FCAF-8153-2A4F-84DE-4C24385DD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BF7F30-903D-CA46-936B-9C934F45C6F1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AFFAFC0-4589-124D-87C6-0C647808BD00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14942012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16.  Where is the digit 7?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867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3221292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427818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5379218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</p:spTree>
    <p:extLst>
      <p:ext uri="{BB962C8B-B14F-4D97-AF65-F5344CB8AC3E}">
        <p14:creationId xmlns:p14="http://schemas.microsoft.com/office/powerpoint/2010/main" val="1646461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2AC1A7-0B43-084B-96F8-9E037BAE4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75524B-FC95-AD4A-BD9A-928B572C1F11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60C6A2C-7107-484D-81C5-94ABF5F4FD5B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3476590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0A0441-E8CE-3A47-8520-CF30F2984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EDECC2-28A2-964F-A696-1E4661587C99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56B01D5-FC3F-1E43-9CE4-D29FE9279BB2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175588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2.  Where is the digit 9?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962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3125346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441788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5678151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</p:spTree>
    <p:extLst>
      <p:ext uri="{BB962C8B-B14F-4D97-AF65-F5344CB8AC3E}">
        <p14:creationId xmlns:p14="http://schemas.microsoft.com/office/powerpoint/2010/main" val="3028537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17.  Where is the digit 4?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942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3221292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427818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5379218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</p:spTree>
    <p:extLst>
      <p:ext uri="{BB962C8B-B14F-4D97-AF65-F5344CB8AC3E}">
        <p14:creationId xmlns:p14="http://schemas.microsoft.com/office/powerpoint/2010/main" val="78067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12F962-DC41-6240-A29E-643765237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5287A5-B988-7F4D-9982-A28386DB35A1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886C4BC-FB8D-8842-B230-07829DF98E00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2529114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F70C76-4C26-4947-92C9-5FE64E425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401651-CE92-7F49-ABEA-EDB155DC9751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3A3A89E-C452-0246-8878-B42DC879C76E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25733414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18.  Which digit is in the ones place?  1,482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1 </a:t>
            </a:r>
          </a:p>
        </p:txBody>
      </p:sp>
      <p:sp>
        <p:nvSpPr>
          <p:cNvPr id="10" name="TextBox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8  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2 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4 </a:t>
            </a:r>
          </a:p>
        </p:txBody>
      </p:sp>
    </p:spTree>
    <p:extLst>
      <p:ext uri="{BB962C8B-B14F-4D97-AF65-F5344CB8AC3E}">
        <p14:creationId xmlns:p14="http://schemas.microsoft.com/office/powerpoint/2010/main" val="19988576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672E8F-9647-0742-8C3A-4FC90BDB1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F68E6F-550A-E946-A6A2-63B347C31F6D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EA2DA2A-6B77-7046-8223-169CB0CAAF91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2195378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39AAE2-127F-C947-8BF8-8451B6862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7AE76C-0B4D-3346-8572-8CF91ADC4DBE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B7086FA-28C5-C24C-B646-41A7D60B673D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27988366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19.  Which digit is in the tens place?  7,645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6 </a:t>
            </a:r>
          </a:p>
        </p:txBody>
      </p:sp>
      <p:sp>
        <p:nvSpPr>
          <p:cNvPr id="10" name="TextBox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5  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4 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7 </a:t>
            </a:r>
          </a:p>
        </p:txBody>
      </p:sp>
    </p:spTree>
    <p:extLst>
      <p:ext uri="{BB962C8B-B14F-4D97-AF65-F5344CB8AC3E}">
        <p14:creationId xmlns:p14="http://schemas.microsoft.com/office/powerpoint/2010/main" val="16576672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8A1F72-F142-B140-8F79-DD1C21A4F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323F57-89B8-A440-81FB-DEA8065001CE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6AA11B3-4B85-9C41-9BCE-C669308F901D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83802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0DED8A-E8D2-194E-A0AF-440C44B41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0CDDB5-E519-D04C-8C6F-9D063989C2F8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3B6971D-FC14-3542-BD78-8CC5BEBDCC86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19419965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20.  Which digit is in the hundreds place?  3,208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2708354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0 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375547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2  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4785430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3 </a:t>
            </a:r>
          </a:p>
        </p:txBody>
      </p:sp>
      <p:sp>
        <p:nvSpPr>
          <p:cNvPr id="12" name="TextBox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F758CA-227E-8E48-A31E-5F27254A7A0F}"/>
              </a:ext>
            </a:extLst>
          </p:cNvPr>
          <p:cNvSpPr txBox="1"/>
          <p:nvPr/>
        </p:nvSpPr>
        <p:spPr>
          <a:xfrm>
            <a:off x="2609850" y="5832554"/>
            <a:ext cx="471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d. 8 </a:t>
            </a:r>
          </a:p>
        </p:txBody>
      </p:sp>
    </p:spTree>
    <p:extLst>
      <p:ext uri="{BB962C8B-B14F-4D97-AF65-F5344CB8AC3E}">
        <p14:creationId xmlns:p14="http://schemas.microsoft.com/office/powerpoint/2010/main" val="416592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E3AAEF3-42BA-0F4E-82C6-437C13F35F5A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13" name="TextBox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43525DA-D821-EA41-B618-AED4FA77AF2D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6402931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41F8B9-648F-6E45-BDB6-94FFA55A1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CF99E2-4BE7-CE47-8322-6E4B48293086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786850D-573D-9E46-929E-772C94A8089A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6685051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49AF02-56F5-0C43-B3D1-716AB0659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EE4668-D569-774B-9622-3015B1B8756B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EB3590-1AAB-0F44-9F43-611041AFBCDD}"/>
              </a:ext>
            </a:extLst>
          </p:cNvPr>
          <p:cNvSpPr txBox="1"/>
          <p:nvPr/>
        </p:nvSpPr>
        <p:spPr>
          <a:xfrm>
            <a:off x="1314450" y="35179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finish.</a:t>
            </a:r>
          </a:p>
        </p:txBody>
      </p:sp>
    </p:spTree>
    <p:extLst>
      <p:ext uri="{BB962C8B-B14F-4D97-AF65-F5344CB8AC3E}">
        <p14:creationId xmlns:p14="http://schemas.microsoft.com/office/powerpoint/2010/main" val="23611740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EB4637-7366-3447-961A-D3D214BEA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0F944F-6A3F-FE49-B0B9-E29132ABED80}"/>
              </a:ext>
            </a:extLst>
          </p:cNvPr>
          <p:cNvSpPr txBox="1"/>
          <p:nvPr/>
        </p:nvSpPr>
        <p:spPr>
          <a:xfrm>
            <a:off x="1028700" y="14478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HOORAY, YOU FINISHED!</a:t>
            </a:r>
          </a:p>
        </p:txBody>
      </p:sp>
      <p:sp>
        <p:nvSpPr>
          <p:cNvPr id="4" name="TextBox 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EBABCB4-57BB-EF43-933B-BAB1F7C7EF8C}"/>
              </a:ext>
            </a:extLst>
          </p:cNvPr>
          <p:cNvSpPr txBox="1"/>
          <p:nvPr/>
        </p:nvSpPr>
        <p:spPr>
          <a:xfrm>
            <a:off x="1314450" y="354827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if you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want to start over.</a:t>
            </a:r>
          </a:p>
        </p:txBody>
      </p:sp>
    </p:spTree>
    <p:extLst>
      <p:ext uri="{BB962C8B-B14F-4D97-AF65-F5344CB8AC3E}">
        <p14:creationId xmlns:p14="http://schemas.microsoft.com/office/powerpoint/2010/main" val="379915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0F201D-2F91-FC4C-A8F0-3AA9D2180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949B1E-ED5C-2F4A-BE6A-107B85D134ED}"/>
              </a:ext>
            </a:extLst>
          </p:cNvPr>
          <p:cNvSpPr txBox="1"/>
          <p:nvPr/>
        </p:nvSpPr>
        <p:spPr>
          <a:xfrm>
            <a:off x="1092200" y="1155700"/>
            <a:ext cx="781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WAY TO GO!!</a:t>
            </a:r>
          </a:p>
        </p:txBody>
      </p:sp>
      <p:sp>
        <p:nvSpPr>
          <p:cNvPr id="4" name="TextBox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E10731-B99A-9A4B-AE04-96460132BD50}"/>
              </a:ext>
            </a:extLst>
          </p:cNvPr>
          <p:cNvSpPr txBox="1"/>
          <p:nvPr/>
        </p:nvSpPr>
        <p:spPr>
          <a:xfrm>
            <a:off x="1314450" y="35179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the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next problem.</a:t>
            </a:r>
          </a:p>
        </p:txBody>
      </p:sp>
    </p:spTree>
    <p:extLst>
      <p:ext uri="{BB962C8B-B14F-4D97-AF65-F5344CB8AC3E}">
        <p14:creationId xmlns:p14="http://schemas.microsoft.com/office/powerpoint/2010/main" val="171612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5BFCD0-39E8-6244-8682-07927C9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C9113-FE02-4E43-95BA-DC7C99004E1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3.  Where is the digit 6?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468</a:t>
            </a:r>
          </a:p>
        </p:txBody>
      </p:sp>
      <p:sp>
        <p:nvSpPr>
          <p:cNvPr id="9" name="TextBox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A416E5-555D-0F43-AFB7-6D68948FAEC3}"/>
              </a:ext>
            </a:extLst>
          </p:cNvPr>
          <p:cNvSpPr txBox="1"/>
          <p:nvPr/>
        </p:nvSpPr>
        <p:spPr>
          <a:xfrm>
            <a:off x="2609850" y="3125346"/>
            <a:ext cx="343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a. ones place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DA0F6CD6-29FC-8D43-940C-46F08BA5A9B2}"/>
              </a:ext>
            </a:extLst>
          </p:cNvPr>
          <p:cNvSpPr txBox="1"/>
          <p:nvPr/>
        </p:nvSpPr>
        <p:spPr>
          <a:xfrm>
            <a:off x="2609850" y="4417883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b. tens place</a:t>
            </a:r>
          </a:p>
        </p:txBody>
      </p:sp>
      <p:sp>
        <p:nvSpPr>
          <p:cNvPr id="11" name="Text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E62A0D-E58C-BB40-8325-72158A78EDD9}"/>
              </a:ext>
            </a:extLst>
          </p:cNvPr>
          <p:cNvSpPr txBox="1"/>
          <p:nvPr/>
        </p:nvSpPr>
        <p:spPr>
          <a:xfrm>
            <a:off x="2609850" y="5678151"/>
            <a:ext cx="403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panose="02000400000000000000" pitchFamily="2" charset="77"/>
              </a:rPr>
              <a:t>c. hundreds place</a:t>
            </a:r>
          </a:p>
        </p:txBody>
      </p:sp>
    </p:spTree>
    <p:extLst>
      <p:ext uri="{BB962C8B-B14F-4D97-AF65-F5344CB8AC3E}">
        <p14:creationId xmlns:p14="http://schemas.microsoft.com/office/powerpoint/2010/main" val="22797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323EC7-3BF7-6249-A92E-BC5D335AB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37E172-1C06-4848-9315-EBC9F7A44B8F}"/>
              </a:ext>
            </a:extLst>
          </p:cNvPr>
          <p:cNvSpPr txBox="1"/>
          <p:nvPr/>
        </p:nvSpPr>
        <p:spPr>
          <a:xfrm>
            <a:off x="1092200" y="11557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OOPS!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Try Again.</a:t>
            </a:r>
          </a:p>
        </p:txBody>
      </p:sp>
      <p:sp>
        <p:nvSpPr>
          <p:cNvPr id="4" name="TextBox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3A88419-2BD7-1B4F-8858-872B0A13470D}"/>
              </a:ext>
            </a:extLst>
          </p:cNvPr>
          <p:cNvSpPr txBox="1"/>
          <p:nvPr/>
        </p:nvSpPr>
        <p:spPr>
          <a:xfrm>
            <a:off x="1225550" y="3505200"/>
            <a:ext cx="781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arker Felt Thin" panose="02000400000000000000" pitchFamily="2" charset="77"/>
              </a:rPr>
              <a:t>Click here to go back </a:t>
            </a:r>
          </a:p>
          <a:p>
            <a:pPr algn="ctr"/>
            <a:r>
              <a:rPr lang="en-US" sz="4400" dirty="0">
                <a:latin typeface="Marker Felt Thin" panose="02000400000000000000" pitchFamily="2" charset="77"/>
              </a:rPr>
              <a:t>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9967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</TotalTime>
  <Words>991</Words>
  <Application>Microsoft Macintosh PowerPoint</Application>
  <PresentationFormat>Custom</PresentationFormat>
  <Paragraphs>247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Calibri</vt:lpstr>
      <vt:lpstr>Calibri Light</vt:lpstr>
      <vt:lpstr>Marker Felt Thin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Ferguson, Craig</dc:creator>
  <cp:lastModifiedBy>Ferguson, Craig</cp:lastModifiedBy>
  <cp:revision>11</cp:revision>
  <dcterms:created xsi:type="dcterms:W3CDTF">2020-06-03T03:25:34Z</dcterms:created>
  <dcterms:modified xsi:type="dcterms:W3CDTF">2020-06-03T20:01:04Z</dcterms:modified>
</cp:coreProperties>
</file>